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364" r:id="rId2"/>
    <p:sldId id="362" r:id="rId3"/>
    <p:sldId id="363" r:id="rId4"/>
    <p:sldId id="365" r:id="rId5"/>
    <p:sldId id="366" r:id="rId6"/>
  </p:sldIdLst>
  <p:sldSz cx="9144000" cy="6858000" type="screen4x3"/>
  <p:notesSz cx="6797675" cy="9926638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7285"/>
    <a:srgbClr val="124062"/>
    <a:srgbClr val="FEFEFE"/>
    <a:srgbClr val="FFFFFF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94CD0-E3C2-46DA-BBD5-1F53AD73FC3C}" type="datetimeFigureOut">
              <a:rPr lang="zh-TW" altLang="en-US" smtClean="0"/>
              <a:t>2024/10/29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D215-05AE-4C76-9AA5-257A2991BD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703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5CAC1-9625-4378-942F-06327CAF8CD8}" type="datetimeFigureOut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532B1-D51B-4065-979B-CDD6B40756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22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18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180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180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180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18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BC1B-91CE-420F-8840-795DAB007EEC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16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049E-BB2A-4E4F-B030-E7ADF9088AA5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36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154D-68AB-4FAA-8607-33F1777A51BB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045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56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24C5-2910-4BD1-B92D-A50B08456665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32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81F8-7628-4C9F-A820-194A92653721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00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4D07-4DEC-4FFA-ABCD-9DBAE782CADC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76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299B-4FF9-4345-901F-791104B038DE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141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8B77-F327-41A4-9575-E84240C7BFA3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765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5C7F-4B19-4E06-B914-B7C277690EB5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550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6183-3252-4273-A9D9-D252D6855101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51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8FBC-A1BE-4DFF-A997-45D4B33ADC5D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74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2DA2-DB66-4F50-A654-FC37BE297C27}" type="datetime1">
              <a:rPr lang="zh-CN" altLang="en-US" smtClean="0"/>
              <a:t>2024/10/29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4690" cy="6859588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333C9F-EFB6-4360-A5D6-81DD839FD7B7}" type="slidenum">
              <a:rPr lang="zh-CN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/>
              <a:t>‹#›</a:t>
            </a:fld>
            <a:endParaRPr lang="zh-CN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70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dhucte.ndhu.edu.tw/p/406-1008-228944,r33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263172" y="1233620"/>
            <a:ext cx="8609224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516834" y="319146"/>
            <a:ext cx="85275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教育部教學實踐研究計畫</a:t>
            </a:r>
            <a:endParaRPr lang="en-US" altLang="zh-TW" sz="3200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  <a:p>
            <a:pPr algn="ctr"/>
            <a:r>
              <a:rPr lang="en-US" altLang="zh-CN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MOE Teaching Practice Research Program</a:t>
            </a:r>
            <a:endParaRPr lang="zh-CN" altLang="en-US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3172" y="1350388"/>
            <a:ext cx="86092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ts val="3600"/>
              </a:lnSpc>
              <a:tabLst>
                <a:tab pos="893763" algn="l"/>
              </a:tabLs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申請時程：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開放平台帳號註冊</a:t>
            </a:r>
            <a:r>
              <a:rPr lang="en-US" altLang="zh-TW" sz="2400" dirty="0">
                <a:solidFill>
                  <a:srgbClr val="FF0000"/>
                </a:solidFill>
                <a:latin typeface="新細明體"/>
              </a:rPr>
              <a:t>︰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系統開啟上傳計畫</a:t>
            </a:r>
            <a:r>
              <a:rPr lang="en-US" altLang="zh-TW" sz="2400" dirty="0">
                <a:solidFill>
                  <a:srgbClr val="FF0000"/>
                </a:solidFill>
                <a:latin typeface="新細明體"/>
              </a:rPr>
              <a:t>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開放上傳計畫書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校內設定截止時間</a:t>
            </a:r>
            <a:r>
              <a:rPr lang="en-US" altLang="zh-TW" sz="2400" dirty="0">
                <a:solidFill>
                  <a:srgbClr val="FF0000"/>
                </a:solidFill>
                <a:latin typeface="新細明體"/>
              </a:rPr>
              <a:t>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23:59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審核申請案件、撰寫學校意見、產生報表等資料。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紙本公文報部申請。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完成報教育部時間</a:t>
            </a:r>
            <a:r>
              <a:rPr lang="en-US" altLang="zh-TW" sz="2400" dirty="0">
                <a:solidFill>
                  <a:srgbClr val="FF0000"/>
                </a:solidFill>
                <a:latin typeface="新細明體"/>
              </a:rPr>
              <a:t>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公告補助名單及經費</a:t>
            </a:r>
            <a:r>
              <a:rPr lang="en-US" altLang="zh-TW" sz="2400" dirty="0">
                <a:solidFill>
                  <a:srgbClr val="FF0000"/>
                </a:solidFill>
                <a:latin typeface="新細明體"/>
              </a:rPr>
              <a:t>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計畫執行自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617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263172" y="1233620"/>
            <a:ext cx="8609224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516834" y="319146"/>
            <a:ext cx="85275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教育部教學實踐研究計畫</a:t>
            </a:r>
            <a:endParaRPr lang="en-US" altLang="zh-TW" sz="3200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  <a:p>
            <a:pPr algn="ctr"/>
            <a:r>
              <a:rPr lang="en-US" altLang="zh-CN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MOE Teaching Practice Research Program</a:t>
            </a:r>
            <a:endParaRPr lang="zh-CN" altLang="en-US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1289" y="1616781"/>
            <a:ext cx="8458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申請人為專任或專案教師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兼任教師無法擔任計畫主持人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須以課程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實際開課事實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作為計畫主題與內容，計畫主持人休假、離職或調校等有未授課事實，都必須中止計畫繳回經費。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計畫主持人應為申請計畫課程之主授者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至少一門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，且授課課程為學校正式學制所採計之畢業學分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lnSpc>
                <a:spcPts val="3600"/>
              </a:lnSpc>
              <a:tabLst>
                <a:tab pos="893763" algn="l"/>
              </a:tabLst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門課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上、下學期均可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或 多門課程 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457200">
              <a:lnSpc>
                <a:spcPts val="3600"/>
              </a:lnSpc>
              <a:buFont typeface="Arial" panose="020B0604020202020204" pitchFamily="34" charset="0"/>
              <a:buChar char="•"/>
              <a:tabLst>
                <a:tab pos="893763" algn="l"/>
              </a:tabLst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877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263172" y="1233620"/>
            <a:ext cx="8609224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516834" y="319146"/>
            <a:ext cx="85275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教育部教學實踐研究計畫</a:t>
            </a:r>
            <a:endParaRPr lang="en-US" altLang="zh-TW" sz="3200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  <a:p>
            <a:pPr algn="ctr"/>
            <a:r>
              <a:rPr lang="en-US" altLang="zh-CN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MOE Teaching Practice Research Program</a:t>
            </a:r>
            <a:endParaRPr lang="zh-CN" altLang="en-US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3172" y="1320743"/>
            <a:ext cx="860922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請依據配合課程開設學院、系所之專業領域、課程主題與課程內涵，選擇相關學門進行申請，如無法判斷則依申請人所屬學科進行申請。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您想要那一學門領域的審查委員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「通識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含體育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學門」特別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：除體育課程外，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非通識課程請投件於其他領域學門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6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「通識課程」泛指各校通識中心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或是主要負責通識課程、校級共同課程的單位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開設或是學校納入通識學分之各系所選修課程。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6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「體育課程」則泛指各類體育相關課程，包含專業體育課程與一般體育課程。 </a:t>
            </a:r>
          </a:p>
        </p:txBody>
      </p:sp>
    </p:spTree>
    <p:extLst>
      <p:ext uri="{BB962C8B-B14F-4D97-AF65-F5344CB8AC3E}">
        <p14:creationId xmlns:p14="http://schemas.microsoft.com/office/powerpoint/2010/main" val="34951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263172" y="1233620"/>
            <a:ext cx="8609224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516834" y="319146"/>
            <a:ext cx="85275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教育部教學實踐研究計畫</a:t>
            </a:r>
            <a:endParaRPr lang="en-US" altLang="zh-TW" sz="3200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  <a:p>
            <a:pPr algn="ctr"/>
            <a:r>
              <a:rPr lang="en-US" altLang="zh-CN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MOE Teaching Practice Research Program</a:t>
            </a:r>
            <a:endParaRPr lang="zh-CN" altLang="en-US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3172" y="988438"/>
            <a:ext cx="860922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每案補助最高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年。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人事費編列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6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核定總經費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為上限，計畫主持人費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12,000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月為上限，兼行政助理每名</a:t>
            </a:r>
            <a:r>
              <a:rPr lang="en-US" altLang="zh-TW" sz="24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元為上限。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業務費編列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600"/>
              </a:lnSpc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不得編列國外差旅費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600"/>
              </a:lnSpc>
            </a:pP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不得編列獎金或禮券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設備費編列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6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執行計畫課程教師個人使用的教學或研究設備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 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加碼補助博士生擔任教學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每月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63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263172" y="1233620"/>
            <a:ext cx="8609224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516834" y="319146"/>
            <a:ext cx="85275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教育部教學實踐研究計畫</a:t>
            </a:r>
            <a:endParaRPr lang="en-US" altLang="zh-TW" sz="3200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  <a:p>
            <a:pPr algn="ctr"/>
            <a:r>
              <a:rPr lang="en-US" altLang="zh-CN" b="1" dirty="0">
                <a:solidFill>
                  <a:srgbClr val="12406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Kartika" panose="02020503030404060203" pitchFamily="18" charset="0"/>
              </a:rPr>
              <a:t>MOE Teaching Practice Research Program</a:t>
            </a:r>
            <a:endParaRPr lang="zh-CN" altLang="en-US" b="1" dirty="0">
              <a:solidFill>
                <a:srgbClr val="12406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Kartika" panose="020205030304040602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3172" y="1617613"/>
            <a:ext cx="8609224" cy="32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endParaRPr lang="zh-TW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教學實踐研究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 初稿 外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 活動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協助投件師長獲取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多方面的意見來精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進內容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，收件截止日期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前回傳外審結果資料給教師。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ndhucte.ndhu.edu.tw/p/406-1008-228944,r33.php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800"/>
              </a:lnSpc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14037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4526</TotalTime>
  <Words>544</Words>
  <Application>Microsoft Office PowerPoint</Application>
  <PresentationFormat>如螢幕大小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等线</vt:lpstr>
      <vt:lpstr>Kartika</vt:lpstr>
      <vt:lpstr>宋体</vt:lpstr>
      <vt:lpstr>微軟正黑體</vt:lpstr>
      <vt:lpstr>新細明體</vt:lpstr>
      <vt:lpstr>Arial</vt:lpstr>
      <vt:lpstr>Calibri</vt:lpstr>
      <vt:lpstr>Calibri Light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user</cp:lastModifiedBy>
  <cp:revision>289</cp:revision>
  <cp:lastPrinted>2019-05-15T01:13:34Z</cp:lastPrinted>
  <dcterms:created xsi:type="dcterms:W3CDTF">2017-02-19T15:11:46Z</dcterms:created>
  <dcterms:modified xsi:type="dcterms:W3CDTF">2024-10-29T06:29:27Z</dcterms:modified>
</cp:coreProperties>
</file>